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7" r:id="rId2"/>
    <p:sldId id="318" r:id="rId3"/>
    <p:sldId id="336" r:id="rId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cs-CZ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cs-CZ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cs-CZ"/>
            </a:p>
          </p:txBody>
        </p:sp>
      </p:grpSp>
      <p:sp>
        <p:nvSpPr>
          <p:cNvPr id="389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3892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8D1409D8-463A-4A7D-A902-D1EAA00FB7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93EE-92FE-42D0-81B7-05AF7D7190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BA897-0AE5-4249-9DB2-66ADF2A445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  <p:transition spd="med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672A1-EAC5-4B03-8359-24BA3ECDA9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FBBD5-859A-47FC-BC26-6B49F975BC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789D-1860-4E1A-B651-EA05FDA2F1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C21F-0479-4D3B-8CD5-DB2B071E93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28E8-F93B-4525-8D02-ED15E3DC6E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F9FAB-46FE-47ED-B642-8C1589093E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5B375-5AD4-4750-9405-93D1B4DDDC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37246-0556-47E2-B383-1020D0037E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F0AC8-C3BC-4E24-A40B-51268F4E2D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cs-CZ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6911641-096E-4F66-BA08-D42A4FC5FC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</p:sldLayoutIdLst>
  <p:transition spd="med">
    <p:cover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611559" y="1085254"/>
            <a:ext cx="876324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cs-CZ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cs typeface="+mn-cs"/>
              </a:rPr>
              <a:t>Internetové prohlížeče</a:t>
            </a:r>
            <a:endParaRPr lang="cs-CZ" sz="48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cs typeface="+mn-cs"/>
            </a:endParaRPr>
          </a:p>
        </p:txBody>
      </p:sp>
      <p:sp>
        <p:nvSpPr>
          <p:cNvPr id="3" name="TextovéPole 3"/>
          <p:cNvSpPr txBox="1">
            <a:spLocks noChangeArrowheads="1"/>
          </p:cNvSpPr>
          <p:nvPr/>
        </p:nvSpPr>
        <p:spPr bwMode="auto">
          <a:xfrm>
            <a:off x="3870825" y="1916251"/>
            <a:ext cx="22447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u="sng" dirty="0">
                <a:solidFill>
                  <a:srgbClr val="000000"/>
                </a:solidFill>
              </a:rPr>
              <a:t>a</a:t>
            </a:r>
            <a:r>
              <a:rPr lang="cs-CZ" sz="2000" u="sng" dirty="0" smtClean="0">
                <a:solidFill>
                  <a:srgbClr val="000000"/>
                </a:solidFill>
              </a:rPr>
              <a:t>utor</a:t>
            </a:r>
            <a:r>
              <a:rPr lang="cs-CZ" sz="2000" dirty="0">
                <a:solidFill>
                  <a:srgbClr val="000000"/>
                </a:solidFill>
              </a:rPr>
              <a:t>: </a:t>
            </a:r>
            <a:r>
              <a:rPr lang="cs-CZ" sz="2000" b="1" dirty="0">
                <a:solidFill>
                  <a:srgbClr val="000000"/>
                </a:solidFill>
              </a:rPr>
              <a:t>Tomáš Jun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996952"/>
            <a:ext cx="6459273" cy="2456681"/>
          </a:xfrm>
          <a:prstGeom prst="rect">
            <a:avLst/>
          </a:prstGeo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3203848" y="0"/>
            <a:ext cx="5761038" cy="809625"/>
          </a:xfrm>
        </p:spPr>
        <p:txBody>
          <a:bodyPr/>
          <a:lstStyle/>
          <a:p>
            <a:pPr algn="ctr"/>
            <a:r>
              <a:rPr lang="cs-CZ" altLang="cs-CZ" sz="3200" u="sng" dirty="0" smtClean="0"/>
              <a:t>Nejužívanější prohlížeče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340768"/>
            <a:ext cx="6645571" cy="264636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21088"/>
            <a:ext cx="3684222" cy="2276172"/>
          </a:xfrm>
          <a:prstGeom prst="rect">
            <a:avLst/>
          </a:prstGeo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3203848" y="0"/>
            <a:ext cx="5761038" cy="809625"/>
          </a:xfrm>
        </p:spPr>
        <p:txBody>
          <a:bodyPr/>
          <a:lstStyle/>
          <a:p>
            <a:pPr algn="ctr"/>
            <a:r>
              <a:rPr lang="cs-CZ" altLang="cs-CZ" sz="3200" u="sng" dirty="0" smtClean="0"/>
              <a:t>Samostatná práce</a:t>
            </a:r>
          </a:p>
        </p:txBody>
      </p:sp>
      <p:sp>
        <p:nvSpPr>
          <p:cNvPr id="4099" name="TextovéPole 7"/>
          <p:cNvSpPr txBox="1">
            <a:spLocks noChangeArrowheads="1"/>
          </p:cNvSpPr>
          <p:nvPr/>
        </p:nvSpPr>
        <p:spPr bwMode="auto">
          <a:xfrm>
            <a:off x="937986" y="941241"/>
            <a:ext cx="8026900" cy="871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si jeden z internetových prohlížečů</a:t>
            </a:r>
            <a:endParaRPr lang="cs-CZ" sz="2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min. o </a:t>
            </a: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cs-CZ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slidech</a:t>
            </a: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(titulní a poslední se nepočítá)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Pište v bodech – žádné kopírování celých vět!!!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apř</a:t>
            </a: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vznik = 1995</a:t>
            </a:r>
          </a:p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země původu = USA</a:t>
            </a:r>
            <a:endParaRPr lang="cs-CZ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stručná historie + kolik lidí jej užívá</a:t>
            </a:r>
            <a:endParaRPr lang="cs-CZ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</a:t>
            </a:r>
            <a:endParaRPr lang="cs-CZ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nevýhody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 5. </a:t>
            </a:r>
            <a:r>
              <a:rPr lang="cs-CZ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je to na vás </a:t>
            </a:r>
            <a:r>
              <a:rPr lang="cs-CZ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cs-CZ" sz="2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další </a:t>
            </a:r>
            <a:r>
              <a:rPr lang="cs-CZ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slidy</a:t>
            </a:r>
            <a:r>
              <a:rPr lang="cs-CZ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obrázky související s tématem, libovolný počet</a:t>
            </a:r>
            <a:endParaRPr lang="cs-CZ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cs-CZ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 smtClean="0"/>
          </a:p>
          <a:p>
            <a:pPr marL="457200" indent="-457200">
              <a:lnSpc>
                <a:spcPct val="150000"/>
              </a:lnSpc>
            </a:pPr>
            <a:endParaRPr lang="cs-CZ" sz="2000" dirty="0" smtClean="0"/>
          </a:p>
          <a:p>
            <a:pPr marL="457200" indent="-457200">
              <a:lnSpc>
                <a:spcPct val="150000"/>
              </a:lnSpc>
            </a:pPr>
            <a:endParaRPr lang="cs-CZ" sz="20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endParaRPr lang="cs-CZ" sz="20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endParaRPr lang="cs-CZ" sz="20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149080"/>
            <a:ext cx="2689856" cy="188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2831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le">
  <a:themeElements>
    <a:clrScheme name="Kapsle 11">
      <a:dk1>
        <a:srgbClr val="003366"/>
      </a:dk1>
      <a:lt1>
        <a:srgbClr val="FFFFFF"/>
      </a:lt1>
      <a:dk2>
        <a:srgbClr val="FF3300"/>
      </a:dk2>
      <a:lt2>
        <a:srgbClr val="666699"/>
      </a:lt2>
      <a:accent1>
        <a:srgbClr val="33CCCC"/>
      </a:accent1>
      <a:accent2>
        <a:srgbClr val="FF3300"/>
      </a:accent2>
      <a:accent3>
        <a:srgbClr val="FFFFFF"/>
      </a:accent3>
      <a:accent4>
        <a:srgbClr val="002A56"/>
      </a:accent4>
      <a:accent5>
        <a:srgbClr val="ADE2E2"/>
      </a:accent5>
      <a:accent6>
        <a:srgbClr val="E72D00"/>
      </a:accent6>
      <a:hlink>
        <a:srgbClr val="FFFFFF"/>
      </a:hlink>
      <a:folHlink>
        <a:srgbClr val="CC99FF"/>
      </a:folHlink>
    </a:clrScheme>
    <a:fontScheme name="Kaps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FFFFFF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E7E7E7"/>
        </a:accent6>
        <a:hlink>
          <a:srgbClr val="FF3300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10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FF3300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E72D00"/>
        </a:accent6>
        <a:hlink>
          <a:srgbClr val="FFFF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11">
        <a:dk1>
          <a:srgbClr val="003366"/>
        </a:dk1>
        <a:lt1>
          <a:srgbClr val="FFFFFF"/>
        </a:lt1>
        <a:dk2>
          <a:srgbClr val="FF3300"/>
        </a:dk2>
        <a:lt2>
          <a:srgbClr val="666699"/>
        </a:lt2>
        <a:accent1>
          <a:srgbClr val="33CCCC"/>
        </a:accent1>
        <a:accent2>
          <a:srgbClr val="FF3300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E72D00"/>
        </a:accent6>
        <a:hlink>
          <a:srgbClr val="FFFF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2056</TotalTime>
  <Words>92</Words>
  <Application>Microsoft Office PowerPoint</Application>
  <PresentationFormat>Předvádění na obrazovce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Courier New</vt:lpstr>
      <vt:lpstr>Times New Roman</vt:lpstr>
      <vt:lpstr>Wingdings</vt:lpstr>
      <vt:lpstr>Kapsle</vt:lpstr>
      <vt:lpstr>Prezentace aplikace PowerPoint</vt:lpstr>
      <vt:lpstr>Nejužívanější prohlížeče</vt:lpstr>
      <vt:lpstr>Samostatná práce</vt:lpstr>
    </vt:vector>
  </TitlesOfParts>
  <Company>GOPAS,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Tomka</dc:creator>
  <cp:lastModifiedBy>Tomáš Jun</cp:lastModifiedBy>
  <cp:revision>453</cp:revision>
  <dcterms:created xsi:type="dcterms:W3CDTF">2007-12-05T13:27:40Z</dcterms:created>
  <dcterms:modified xsi:type="dcterms:W3CDTF">2019-11-06T08:58:47Z</dcterms:modified>
</cp:coreProperties>
</file>